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72" r:id="rId7"/>
    <p:sldId id="267" r:id="rId8"/>
    <p:sldId id="268" r:id="rId9"/>
    <p:sldId id="269" r:id="rId10"/>
    <p:sldId id="270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8A934-6981-4895-BFA4-FC7F846562A5}" v="94" dt="2023-10-15T12:58:38.482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9291882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89B1C93-5342-0F9D-EED9-03BEDCBF7064}"/>
              </a:ext>
            </a:extLst>
          </p:cNvPr>
          <p:cNvGrpSpPr/>
          <p:nvPr/>
        </p:nvGrpSpPr>
        <p:grpSpPr>
          <a:xfrm>
            <a:off x="371826" y="7239209"/>
            <a:ext cx="3781425" cy="5543550"/>
            <a:chOff x="442913" y="765175"/>
            <a:chExt cx="3781425" cy="554355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15E1B01F-5BC1-9E50-03A3-DB8F465B1D08}"/>
                </a:ext>
              </a:extLst>
            </p:cNvPr>
            <p:cNvSpPr/>
            <p:nvPr/>
          </p:nvSpPr>
          <p:spPr>
            <a:xfrm>
              <a:off x="442913" y="765175"/>
              <a:ext cx="3781425" cy="5543550"/>
            </a:xfrm>
            <a:prstGeom prst="roundRect">
              <a:avLst>
                <a:gd name="adj" fmla="val 86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400" dirty="0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79E1D2D-3AAB-3E37-514F-8FEE18CBE814}"/>
                </a:ext>
              </a:extLst>
            </p:cNvPr>
            <p:cNvSpPr txBox="1"/>
            <p:nvPr/>
          </p:nvSpPr>
          <p:spPr>
            <a:xfrm>
              <a:off x="442913" y="3176587"/>
              <a:ext cx="3781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600" dirty="0">
                  <a:solidFill>
                    <a:schemeClr val="bg1"/>
                  </a:solidFill>
                </a:rPr>
                <a:t>METHODOLOGY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252C1632-639C-3C4C-D52B-7869BD698B12}"/>
              </a:ext>
            </a:extLst>
          </p:cNvPr>
          <p:cNvGrpSpPr/>
          <p:nvPr/>
        </p:nvGrpSpPr>
        <p:grpSpPr>
          <a:xfrm>
            <a:off x="4648213" y="8020903"/>
            <a:ext cx="5290698" cy="993717"/>
            <a:chOff x="5287389" y="765175"/>
            <a:chExt cx="5290698" cy="993717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8F6F0E2-90CB-6508-4E07-52530DA9C6DB}"/>
                </a:ext>
              </a:extLst>
            </p:cNvPr>
            <p:cNvSpPr/>
            <p:nvPr/>
          </p:nvSpPr>
          <p:spPr>
            <a:xfrm>
              <a:off x="5287389" y="765175"/>
              <a:ext cx="5290698" cy="993717"/>
            </a:xfrm>
            <a:prstGeom prst="roundRect">
              <a:avLst>
                <a:gd name="adj" fmla="val 8692"/>
              </a:avLst>
            </a:prstGeom>
            <a:solidFill>
              <a:srgbClr val="4590B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400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A13E56E-1346-098E-2735-42059C32A20B}"/>
                </a:ext>
              </a:extLst>
            </p:cNvPr>
            <p:cNvSpPr txBox="1"/>
            <p:nvPr/>
          </p:nvSpPr>
          <p:spPr>
            <a:xfrm>
              <a:off x="5287389" y="1031200"/>
              <a:ext cx="529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Examine the popularity of disassemblers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46766"/>
            <a:ext cx="8534400" cy="1507067"/>
          </a:xfrm>
        </p:spPr>
        <p:txBody>
          <a:bodyPr/>
          <a:lstStyle/>
          <a:p>
            <a:r>
              <a:rPr lang="it-IT" dirty="0" err="1"/>
              <a:t>TESTing</a:t>
            </a:r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212" y="796549"/>
            <a:ext cx="2743197" cy="836675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12" y="2608968"/>
            <a:ext cx="2743199" cy="1438780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" y="404003"/>
            <a:ext cx="1621767" cy="1621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316" y="181783"/>
            <a:ext cx="1718275" cy="1994320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51" y="2917993"/>
            <a:ext cx="1650522" cy="1784015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458" y="282241"/>
            <a:ext cx="3577083" cy="902008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/>
        </p:nvGraphicFramePr>
        <p:xfrm>
          <a:off x="4557622" y="2006441"/>
          <a:ext cx="2954156" cy="44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156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45503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401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777" y="2827390"/>
            <a:ext cx="1204825" cy="1204825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021" y="4202906"/>
            <a:ext cx="1391729" cy="1101881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807" y="4934928"/>
            <a:ext cx="1317325" cy="124543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6544574" y="3899939"/>
            <a:ext cx="281798" cy="14032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 flipH="1">
            <a:off x="5245928" y="4012828"/>
            <a:ext cx="494313" cy="5424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1323463" y="2150161"/>
            <a:ext cx="747465" cy="7964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2720038" y="2150161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10269906" y="1712716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>
            <a:off x="6022463" y="1218828"/>
            <a:ext cx="13687" cy="68356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45594"/>
            <a:ext cx="2743199" cy="8390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3139397"/>
            <a:ext cx="11407421" cy="3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EB4529-99CC-0CE6-D63C-DA40632B2898}"/>
              </a:ext>
            </a:extLst>
          </p:cNvPr>
          <p:cNvSpPr txBox="1"/>
          <p:nvPr/>
        </p:nvSpPr>
        <p:spPr>
          <a:xfrm>
            <a:off x="5804170" y="1799617"/>
            <a:ext cx="1491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Login su </a:t>
            </a:r>
            <a:r>
              <a:rPr lang="it-IT" dirty="0" err="1"/>
              <a:t>keycloak</a:t>
            </a:r>
          </a:p>
        </p:txBody>
      </p:sp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2389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3" y="1596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4D6257-0234-D69D-15AA-BDC8E2D8FF02}"/>
              </a:ext>
            </a:extLst>
          </p:cNvPr>
          <p:cNvSpPr txBox="1"/>
          <p:nvPr/>
        </p:nvSpPr>
        <p:spPr>
          <a:xfrm>
            <a:off x="778213" y="2645127"/>
            <a:ext cx="99222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 err="1"/>
              <a:t>Robustness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Scalability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Reliability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User-</a:t>
            </a:r>
            <a:r>
              <a:rPr lang="it-IT" sz="2400" dirty="0" err="1"/>
              <a:t>friendliness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17" y="-4043"/>
            <a:ext cx="1848390" cy="1862767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40" y="16872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8686852" y="1611328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15" y="236705"/>
            <a:ext cx="2743199" cy="14387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1206569" y="1505675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>
            <a:off x="4011871" y="841822"/>
            <a:ext cx="1121592" cy="2007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7025524" y="850447"/>
            <a:ext cx="1610106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9" y="3006305"/>
            <a:ext cx="2024333" cy="2024333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1" y="2389647"/>
            <a:ext cx="2743199" cy="6122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V="1">
            <a:off x="4853798" y="3058064"/>
            <a:ext cx="1288211" cy="9834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V="1">
            <a:off x="6104627" y="1821610"/>
            <a:ext cx="8628" cy="53771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6" y="314292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279522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9" y="328669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3" y="3430473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86" y="357424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>
            <a:off x="2223485" y="4056597"/>
            <a:ext cx="1380069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1" y="2235832"/>
            <a:ext cx="1794294" cy="1883128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984" y="2321420"/>
            <a:ext cx="2743199" cy="143878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2297502" y="2066026"/>
            <a:ext cx="2277374" cy="94315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8289984" y="3459192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2311879" y="3138574"/>
            <a:ext cx="2320504" cy="8252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4732904" y="564081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4747281" y="3022608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entities_old</a:t>
            </a: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6711350" y="2017143"/>
            <a:ext cx="1544129" cy="86839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6740104" y="3115575"/>
            <a:ext cx="1486618" cy="90001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1377276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D7E95B-DD69-0A5F-34F0-3AA96C200FD6}"/>
              </a:ext>
            </a:extLst>
          </p:cNvPr>
          <p:cNvSpPr txBox="1"/>
          <p:nvPr/>
        </p:nvSpPr>
        <p:spPr>
          <a:xfrm>
            <a:off x="5477347" y="3536207"/>
            <a:ext cx="617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Groups: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Input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Core 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2548" y="582484"/>
            <a:ext cx="7286904" cy="41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5" y="921826"/>
            <a:ext cx="5165977" cy="19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476" y="372742"/>
            <a:ext cx="2454498" cy="13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13" y="1920789"/>
            <a:ext cx="1894046" cy="18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5438732" y="1920789"/>
            <a:ext cx="2408381" cy="94702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5438732" y="1035457"/>
            <a:ext cx="2129744" cy="885332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701" y="117198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4703" y="112163"/>
            <a:ext cx="441338" cy="20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5" y="2211355"/>
            <a:ext cx="1573235" cy="1048567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0" y="3259922"/>
            <a:ext cx="1518946" cy="15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0" y="4778868"/>
            <a:ext cx="1126427" cy="169298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346299"/>
            <a:ext cx="778678" cy="7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496473"/>
            <a:ext cx="1045844" cy="104584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321258"/>
            <a:ext cx="792004" cy="901667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2" y="396851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175" y="2106273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2" y="3522632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98" y="5078480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78" y="851025"/>
            <a:ext cx="2096940" cy="20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48" y="4654465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3724098" y="49147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7666060" y="6097064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  <a:stCxn id="1040" idx="0"/>
            <a:endCxn id="1028" idx="2"/>
          </p:cNvCxnSpPr>
          <p:nvPr/>
        </p:nvCxnSpPr>
        <p:spPr>
          <a:xfrm flipH="1" flipV="1">
            <a:off x="7660848" y="2947965"/>
            <a:ext cx="646214" cy="17065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 flipV="1">
            <a:off x="5016526" y="1899495"/>
            <a:ext cx="1595852" cy="388716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  <a:stCxn id="6" idx="3"/>
            <a:endCxn id="1028" idx="1"/>
          </p:cNvCxnSpPr>
          <p:nvPr/>
        </p:nvCxnSpPr>
        <p:spPr>
          <a:xfrm flipV="1">
            <a:off x="4961300" y="1899495"/>
            <a:ext cx="1651078" cy="233131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4966603" y="1899495"/>
            <a:ext cx="1645775" cy="91495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4961300" y="1105031"/>
            <a:ext cx="1651078" cy="79446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  <a:stCxn id="3074" idx="3"/>
            <a:endCxn id="1026" idx="1"/>
          </p:cNvCxnSpPr>
          <p:nvPr/>
        </p:nvCxnSpPr>
        <p:spPr>
          <a:xfrm flipV="1">
            <a:off x="2516041" y="1105031"/>
            <a:ext cx="1152831" cy="1017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011262" y="2814453"/>
            <a:ext cx="662913" cy="1017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54846" y="4230811"/>
            <a:ext cx="614026" cy="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08510" y="5786660"/>
            <a:ext cx="81558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6649" y="5772092"/>
            <a:ext cx="865511" cy="1456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1049583" y="4230811"/>
            <a:ext cx="486317" cy="1017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866649" y="2868991"/>
            <a:ext cx="642106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119936"/>
            <a:ext cx="853440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91" y="4550587"/>
            <a:ext cx="1794294" cy="1883128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34" y="2738365"/>
            <a:ext cx="2743199" cy="1438780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26" y="1933232"/>
            <a:ext cx="2743199" cy="1438780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2327"/>
            <a:ext cx="2743199" cy="1438780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041" y="260230"/>
            <a:ext cx="2743200" cy="27432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468201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86954" y="611974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630728" y="755748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/>
          <p:nvPr/>
        </p:nvCxnSpPr>
        <p:spPr>
          <a:xfrm flipV="1">
            <a:off x="3036498" y="967596"/>
            <a:ext cx="1676401" cy="235789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</p:cNvCxnSpPr>
          <p:nvPr/>
        </p:nvCxnSpPr>
        <p:spPr>
          <a:xfrm>
            <a:off x="1800044" y="1893498"/>
            <a:ext cx="1388855" cy="986286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</p:cNvCxnSpPr>
          <p:nvPr/>
        </p:nvCxnSpPr>
        <p:spPr>
          <a:xfrm>
            <a:off x="7407214" y="1016479"/>
            <a:ext cx="2553419" cy="31055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</p:cNvCxnSpPr>
          <p:nvPr/>
        </p:nvCxnSpPr>
        <p:spPr>
          <a:xfrm flipH="1">
            <a:off x="8077202" y="2252931"/>
            <a:ext cx="2047331" cy="42557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</p:cNvCxnSpPr>
          <p:nvPr/>
        </p:nvCxnSpPr>
        <p:spPr>
          <a:xfrm>
            <a:off x="4301706" y="3891952"/>
            <a:ext cx="2941608" cy="97190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</p:cNvCxnSpPr>
          <p:nvPr/>
        </p:nvCxnSpPr>
        <p:spPr>
          <a:xfrm>
            <a:off x="7594120" y="3086819"/>
            <a:ext cx="411193" cy="138885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083588" y="4007335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5342626" y="3071003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4725358" y="1394040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1" y="4375439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 flipH="1">
            <a:off x="1017918" y="3518141"/>
            <a:ext cx="925901" cy="813756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/>
        </p:nvGraphicFramePr>
        <p:xfrm>
          <a:off x="3939396" y="201283"/>
          <a:ext cx="2954156" cy="646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156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5443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80815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571" y="361030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38822" y="4783597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438821" y="355369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/>
          <p:nvPr/>
        </p:nvCxnSpPr>
        <p:spPr>
          <a:xfrm>
            <a:off x="2677065" y="1936630"/>
            <a:ext cx="1216325" cy="56934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3418936" y="3805686"/>
            <a:ext cx="695863" cy="113006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5" y="1079741"/>
            <a:ext cx="1880560" cy="1880560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16" y="2719908"/>
            <a:ext cx="2182483" cy="1748862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25" y="4538753"/>
            <a:ext cx="1734268" cy="1676758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648972" y="5358440"/>
            <a:ext cx="1429108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6098876" y="2727384"/>
            <a:ext cx="181156" cy="239526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4482861" y="2756138"/>
            <a:ext cx="250166" cy="65560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284" y="1805755"/>
            <a:ext cx="1751244" cy="1636226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796" y="3653286"/>
            <a:ext cx="1506748" cy="150674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>
            <a:off x="6357667" y="2022893"/>
            <a:ext cx="1575760" cy="20990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6343291" y="2267310"/>
            <a:ext cx="1547004" cy="154700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78" y="5278087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14" y="524251"/>
            <a:ext cx="2743199" cy="1438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4653472" y="1667210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3" y="1941366"/>
            <a:ext cx="4382218" cy="12356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415067" y="3602465"/>
            <a:ext cx="2789206" cy="127958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4220067" y="3403371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257013"/>
            <a:ext cx="1463616" cy="1455672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7286446" y="1355785"/>
            <a:ext cx="1015042" cy="72749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2127851" y="1910750"/>
            <a:ext cx="2449901" cy="164764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5506529" y="2106284"/>
            <a:ext cx="8626" cy="133134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>
            <a:off x="2481533" y="1223512"/>
            <a:ext cx="206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80" y="1437"/>
            <a:ext cx="2024333" cy="2024333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11" y="168485"/>
            <a:ext cx="1848390" cy="1862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382" y="750628"/>
            <a:ext cx="2743199" cy="612216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966" y="3235951"/>
            <a:ext cx="1923691" cy="1938852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872" y="3118948"/>
            <a:ext cx="1679276" cy="1684028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" y="1949529"/>
            <a:ext cx="1751244" cy="1636226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976" y="5037646"/>
            <a:ext cx="1610085" cy="1757273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420" y="3076575"/>
            <a:ext cx="2095500" cy="222885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9319405" y="103085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7421593" y="1117121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3769745" y="1160253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3094009" y="2028644"/>
            <a:ext cx="5750" cy="104379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3841632" y="4035723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5940725" y="4754591"/>
            <a:ext cx="72461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 flipV="1">
            <a:off x="6257028" y="4165120"/>
            <a:ext cx="2162353" cy="1207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6070122" y="3236341"/>
            <a:ext cx="365184" cy="12364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1742538" y="3129950"/>
            <a:ext cx="623977" cy="33643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10358400" y="65170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58" y="2025770"/>
            <a:ext cx="1476424" cy="14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7793877" y="1824406"/>
            <a:ext cx="392904" cy="32501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210</TotalTime>
  <Words>97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Sezione</vt:lpstr>
      <vt:lpstr>Presentazione standard di PowerPoint</vt:lpstr>
      <vt:lpstr>architecture</vt:lpstr>
      <vt:lpstr>Core technologies</vt:lpstr>
      <vt:lpstr>Event Streaming Bus</vt:lpstr>
      <vt:lpstr>Input Flow</vt:lpstr>
      <vt:lpstr>Data Management</vt:lpstr>
      <vt:lpstr>USER interface</vt:lpstr>
      <vt:lpstr>Authentication and user profiling</vt:lpstr>
      <vt:lpstr>monitoring</vt:lpstr>
      <vt:lpstr>TESTing</vt:lpstr>
      <vt:lpstr>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163</cp:revision>
  <dcterms:created xsi:type="dcterms:W3CDTF">2023-10-10T20:26:43Z</dcterms:created>
  <dcterms:modified xsi:type="dcterms:W3CDTF">2023-10-15T14:03:10Z</dcterms:modified>
</cp:coreProperties>
</file>